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Nobile"/>
      <p:bold r:id="rId14"/>
      <p:boldItalic r:id="rId15"/>
    </p:embeddedFont>
    <p:embeddedFont>
      <p:font typeface="Alexandri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rnex0NqoZaqZAeJuZMfl0tocU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bile-boldItalic.fntdata"/><Relationship Id="rId14" Type="http://schemas.openxmlformats.org/officeDocument/2006/relationships/font" Target="fonts/Nobile-bold.fntdata"/><Relationship Id="rId17" Type="http://schemas.openxmlformats.org/officeDocument/2006/relationships/font" Target="fonts/Alexandria-bold.fntdata"/><Relationship Id="rId16" Type="http://schemas.openxmlformats.org/officeDocument/2006/relationships/font" Target="fonts/Alexandri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30A0">
            <a:alpha val="7843"/>
          </a:srgb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linkedin.com/in/srimugunthan-dhandapani/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99494" y="1741271"/>
            <a:ext cx="5063951" cy="2393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247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8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Personal Pitch Deck-Srimugunthan</a:t>
            </a:r>
            <a:endParaRPr b="0" i="0" sz="370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155490" y="3574923"/>
            <a:ext cx="302419" cy="302419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840" y="3581273"/>
            <a:ext cx="289719" cy="28971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1552366" y="3560834"/>
            <a:ext cx="3711079" cy="330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33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by Srimugunthan Dhandapani</a:t>
            </a:r>
            <a:endParaRPr sz="1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7424" y="821247"/>
            <a:ext cx="4233333" cy="42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4275899" y="543059"/>
            <a:ext cx="787607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Who I Am –My career Story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142509" y="1391838"/>
            <a:ext cx="6773141" cy="3222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work as Datascience-Lead @ Wellsfargo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Degree holder. 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B.E in computer Science, MIT chennai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MSc(Engg) in Computer Science, IISc Bangalore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MBA in Product management, IPL Bangalore</a:t>
            </a:r>
            <a:endParaRPr/>
          </a:p>
          <a:p>
            <a: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882" y="191390"/>
            <a:ext cx="3629891" cy="3222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4275899" y="3743738"/>
            <a:ext cx="745413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Started my career as Embedded systems Engineer. Periodic pivots and constant learning led me to my current position as Datascience-Lead.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 believe in: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Contribution, Impact, Providing Value, Innovation, Relationships, Growth mindset, Agency 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-93366" y="1"/>
            <a:ext cx="3908129" cy="6857999"/>
          </a:xfrm>
          <a:prstGeom prst="rect">
            <a:avLst/>
          </a:prstGeom>
          <a:solidFill>
            <a:srgbClr val="0070C0">
              <a:alpha val="1294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526008" y="2651153"/>
            <a:ext cx="2827867" cy="260773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 year Experience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5107499" y="2905152"/>
            <a:ext cx="2387599" cy="209973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year Experience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4482462" y="48763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My Experience -Summary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640711" y="5816004"/>
            <a:ext cx="31426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 as Tech professional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5107499" y="5580618"/>
            <a:ext cx="28378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 as  Data Analytics professional</a:t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9680228" y="3226885"/>
            <a:ext cx="1619491" cy="145626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year Experience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9071048" y="5510430"/>
            <a:ext cx="28378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 as  Datascience-Technical Lead</a:t>
            </a:r>
            <a:endParaRPr/>
          </a:p>
        </p:txBody>
      </p:sp>
      <p:pic>
        <p:nvPicPr>
          <p:cNvPr descr="How to write a summary for a business document"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073" y="137420"/>
            <a:ext cx="3409293" cy="211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40025" y="15390"/>
            <a:ext cx="12124264" cy="2470635"/>
          </a:xfrm>
          <a:prstGeom prst="rect">
            <a:avLst/>
          </a:prstGeom>
          <a:solidFill>
            <a:srgbClr val="0070C0">
              <a:alpha val="1294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5439680" y="597477"/>
            <a:ext cx="706327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Timeline of Experience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utstanding Timeline Examples and Tools ..." id="120" name="Google Shape;1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43" y="0"/>
            <a:ext cx="40386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40025" y="15390"/>
            <a:ext cx="12124264" cy="2470635"/>
          </a:xfrm>
          <a:prstGeom prst="rect">
            <a:avLst/>
          </a:prstGeom>
          <a:solidFill>
            <a:srgbClr val="0070C0">
              <a:alpha val="1294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1985" y="2761765"/>
            <a:ext cx="5652304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43" y="2761765"/>
            <a:ext cx="6096000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3883594" y="229195"/>
            <a:ext cx="653497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My T-shaped Skillset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-shaped skills…"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90" y="0"/>
            <a:ext cx="2807483" cy="22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-93365" y="1"/>
            <a:ext cx="3479504" cy="6857999"/>
          </a:xfrm>
          <a:prstGeom prst="rect">
            <a:avLst/>
          </a:prstGeom>
          <a:solidFill>
            <a:srgbClr val="0070C0">
              <a:alpha val="1294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914" y="1090374"/>
            <a:ext cx="6118511" cy="561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/>
          <p:nvPr/>
        </p:nvSpPr>
        <p:spPr>
          <a:xfrm>
            <a:off x="3897739" y="357061"/>
            <a:ext cx="8423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Achievements and Milestones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95" y="122079"/>
            <a:ext cx="3138055" cy="218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0570" y="4645851"/>
            <a:ext cx="3391430" cy="205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0570" y="2818437"/>
            <a:ext cx="3391430" cy="1647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92059" y="14739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/>
          <p:nvPr/>
        </p:nvSpPr>
        <p:spPr>
          <a:xfrm>
            <a:off x="8562626" y="2284450"/>
            <a:ext cx="3863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lang="en-US" sz="18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Awards in Wells fargo last year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2" name="Google Shape;14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1864" y="160043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4117773" y="23811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lang="en-US" sz="18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Successful Projects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4085249" y="2735445"/>
            <a:ext cx="44448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5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Led a project across 3 different usecases for AI driven coaching which resulted in +14.5% lift in key metrics.</a:t>
            </a:r>
            <a:endParaRPr sz="120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550">
              <a:solidFill>
                <a:srgbClr val="404155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5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Led a pre-bill shock ML model which was one of the top 5 performing models in production resulting in millions in savings</a:t>
            </a:r>
            <a:endParaRPr sz="120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550">
              <a:solidFill>
                <a:srgbClr val="404155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5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Led a model to detect password reset fraud which was successful in detecting fraud 4 times more than rules based detection. 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-93366" y="1"/>
            <a:ext cx="3908129" cy="6857999"/>
          </a:xfrm>
          <a:prstGeom prst="rect">
            <a:avLst/>
          </a:prstGeom>
          <a:solidFill>
            <a:srgbClr val="0070C0">
              <a:alpha val="1294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4202966" y="575732"/>
            <a:ext cx="816733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My Core Value Proposition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-28668" y="3561277"/>
            <a:ext cx="4231634" cy="3079012"/>
          </a:xfrm>
          <a:prstGeom prst="roundRect">
            <a:avLst>
              <a:gd fmla="val 4652" name="adj"/>
            </a:avLst>
          </a:prstGeom>
          <a:solidFill>
            <a:schemeClr val="lt2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0" y="3780475"/>
            <a:ext cx="4140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lang="en-US" sz="17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Extracting ROI from AI/ML projects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205767" y="4286130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5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With rich experience in working on ML projects and being involved in all steps of ML lifecycle, I know what works with AI/ML, what process minimizes risk , and how to avoid pitfalls in deployment so we can realize ROI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4394505" y="3561278"/>
            <a:ext cx="3707335" cy="3079010"/>
          </a:xfrm>
          <a:prstGeom prst="roundRect">
            <a:avLst>
              <a:gd fmla="val 4652" name="adj"/>
            </a:avLst>
          </a:prstGeom>
          <a:solidFill>
            <a:srgbClr val="FBE4D4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4628939" y="379571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lang="en-US" sz="20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Core Skills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4437401" y="4306457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4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Identifying AI/ML usecases</a:t>
            </a:r>
            <a:endParaRPr sz="1450">
              <a:solidFill>
                <a:srgbClr val="404155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4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Build prototypes and proof of value</a:t>
            </a:r>
            <a:endParaRPr sz="110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4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Build production ready ML models</a:t>
            </a:r>
            <a:endParaRPr sz="110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4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Deploy ML models and monitor metrics</a:t>
            </a:r>
            <a:endParaRPr sz="110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4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Conduct experiments to showcase value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8293378" y="3561276"/>
            <a:ext cx="3898621" cy="3079009"/>
          </a:xfrm>
          <a:prstGeom prst="roundRect">
            <a:avLst>
              <a:gd fmla="val 4652" name="adj"/>
            </a:avLst>
          </a:prstGeom>
          <a:solidFill>
            <a:srgbClr val="D8E2F3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8301751" y="37465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lang="en-US" sz="16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Additional unique skills that I bring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8464510" y="4384477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4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Ability to combine technical knowledge with business value</a:t>
            </a:r>
            <a:endParaRPr sz="110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4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Research and innovation skills  focused on publications and patents</a:t>
            </a:r>
            <a:endParaRPr sz="110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4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- Strong teaching and presentation skills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ique Value Proposition | What It Is ..." id="160" name="Google Shape;1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9" y="217711"/>
            <a:ext cx="38100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0" y="-30865"/>
            <a:ext cx="12231907" cy="2686049"/>
          </a:xfrm>
          <a:prstGeom prst="rect">
            <a:avLst/>
          </a:prstGeom>
          <a:solidFill>
            <a:srgbClr val="0070C0">
              <a:alpha val="1294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>
            <a:off x="4445340" y="242415"/>
            <a:ext cx="882610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What people say about me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will people say?"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599" y="62910"/>
            <a:ext cx="3769974" cy="242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2802" y="3072443"/>
            <a:ext cx="5147414" cy="165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4419" y="1135220"/>
            <a:ext cx="5084181" cy="165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6883" y="4961953"/>
            <a:ext cx="5147414" cy="165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 txBox="1"/>
          <p:nvPr/>
        </p:nvSpPr>
        <p:spPr>
          <a:xfrm>
            <a:off x="4334597" y="3380636"/>
            <a:ext cx="19041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someone I collaborated with</a:t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-93366" y="1"/>
            <a:ext cx="4236741" cy="6857999"/>
          </a:xfrm>
          <a:prstGeom prst="rect">
            <a:avLst/>
          </a:prstGeom>
          <a:solidFill>
            <a:srgbClr val="0070C0">
              <a:alpha val="1294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4334597" y="1451112"/>
            <a:ext cx="19041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someone I reported to directly</a:t>
            </a:r>
            <a:endParaRPr/>
          </a:p>
        </p:txBody>
      </p:sp>
      <p:sp>
        <p:nvSpPr>
          <p:cNvPr id="174" name="Google Shape;174;p8"/>
          <p:cNvSpPr txBox="1"/>
          <p:nvPr/>
        </p:nvSpPr>
        <p:spPr>
          <a:xfrm>
            <a:off x="4287755" y="5310160"/>
            <a:ext cx="180824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someone I guided as Project-Lead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/>
          <p:nvPr/>
        </p:nvSpPr>
        <p:spPr>
          <a:xfrm>
            <a:off x="5375757" y="89959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Next Steps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793790" y="3744873"/>
            <a:ext cx="360807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5850"/>
              <a:buFont typeface="Alexandria"/>
              <a:buNone/>
            </a:pPr>
            <a:r>
              <a:rPr lang="en-US" sz="58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1180148" y="47766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lang="en-US"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Email 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793790" y="5267087"/>
            <a:ext cx="36080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Mail me  @srimugunthan.d@gmail.com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4742021" y="3744873"/>
            <a:ext cx="360818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5850"/>
              <a:buFont typeface="Alexandria"/>
              <a:buNone/>
            </a:pPr>
            <a:r>
              <a:rPr lang="en-US" sz="58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5128498" y="47766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lang="en-US"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Call 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4742021" y="5267087"/>
            <a:ext cx="360818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Call me @9986561984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8094821" y="3574733"/>
            <a:ext cx="360818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5850"/>
              <a:buFont typeface="Alexandria"/>
              <a:buNone/>
            </a:pPr>
            <a:r>
              <a:rPr lang="en-US" sz="58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8481298" y="46065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lang="en-US" sz="220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Message 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8094821" y="5096947"/>
            <a:ext cx="360818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Message me in linkedin </a:t>
            </a:r>
            <a:r>
              <a:rPr lang="en-US" sz="1750" u="sng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https://www.linkedin.com/in/srimugunthan-dhandapani/</a:t>
            </a:r>
            <a:r>
              <a:rPr lang="en-US" sz="17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5,051 Next Steps Stock Photos - Free &amp; Royalty-Free Stock Photos from  Dreamstime" id="189" name="Google Shape;1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86933"/>
            <a:ext cx="3444300" cy="2294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/>
          <p:nvPr/>
        </p:nvSpPr>
        <p:spPr>
          <a:xfrm>
            <a:off x="0" y="1"/>
            <a:ext cx="12138541" cy="2686049"/>
          </a:xfrm>
          <a:prstGeom prst="rect">
            <a:avLst/>
          </a:prstGeom>
          <a:solidFill>
            <a:srgbClr val="0070C0">
              <a:alpha val="1294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2025-02-01T18:40:00Z</dcterms:created>
  <dc:creator>16354</dc:creator>
</cp:coreProperties>
</file>